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81" r:id="rId2"/>
    <p:sldId id="282" r:id="rId3"/>
    <p:sldId id="268" r:id="rId4"/>
    <p:sldId id="259" r:id="rId5"/>
    <p:sldId id="278" r:id="rId6"/>
    <p:sldId id="283" r:id="rId7"/>
    <p:sldId id="262" r:id="rId8"/>
    <p:sldId id="269" r:id="rId9"/>
    <p:sldId id="280" r:id="rId10"/>
    <p:sldId id="264" r:id="rId11"/>
    <p:sldId id="266" r:id="rId12"/>
    <p:sldId id="276" r:id="rId13"/>
    <p:sldId id="28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9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632D557-0F5D-4DBF-A642-4A69151B1E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B1ACB3B-CF59-432D-AB25-A8A1F11094E0}"/>
              </a:ext>
            </a:extLst>
          </p:cNvPr>
          <p:cNvSpPr/>
          <p:nvPr/>
        </p:nvSpPr>
        <p:spPr>
          <a:xfrm>
            <a:off x="1013791" y="463565"/>
            <a:ext cx="10164417" cy="5247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ne sont pas des dinosaures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dinosaures cohabitent avec d’autres reptiles, des grands animaux marins ou volants. Ils ont tout l’air de dinosaures et vivent à la même époque, mais ils ne sont pas de la même famille.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les airs, on trouve des Ptérodactyles, majestueux avec leurs longues ailes, ou bien des </a:t>
            </a:r>
            <a:r>
              <a:rPr lang="fr-FR" sz="25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Germanodactylus</a:t>
            </a: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avec une crête sur la tête.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au fond des mers, on peut observer des </a:t>
            </a:r>
            <a:r>
              <a:rPr lang="fr-FR" sz="25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Ichtyosaurus</a:t>
            </a: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aux allures de dauphins : des </a:t>
            </a:r>
            <a:r>
              <a:rPr lang="fr-FR" sz="25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Liopleurodons</a:t>
            </a: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 terribles prédateurs aquatiques ; ou des Leedsichtys, sûrement les plus grands poissons que la Terre ait jamais connus.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rappelle-toi, ce ne sont pas des dinosaures !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E6F679FB-CF4D-4DA4-AE21-1FD736BD98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t="6121" r="3014" b="12044"/>
          <a:stretch/>
        </p:blipFill>
        <p:spPr>
          <a:xfrm rot="5400000">
            <a:off x="4038149" y="888175"/>
            <a:ext cx="4115702" cy="508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8130C4-D8A1-4A30-8F0E-14BAC38AB57C}"/>
              </a:ext>
            </a:extLst>
          </p:cNvPr>
          <p:cNvSpPr txBox="1">
            <a:spLocks/>
          </p:cNvSpPr>
          <p:nvPr/>
        </p:nvSpPr>
        <p:spPr>
          <a:xfrm>
            <a:off x="1295402" y="982132"/>
            <a:ext cx="9601196" cy="130386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Bonus : </a:t>
            </a:r>
            <a:r>
              <a:rPr lang="fr-FR">
                <a:latin typeface="Calibri" panose="020F0502020204030204" pitchFamily="34" charset="0"/>
                <a:cs typeface="Calibri" panose="020F0502020204030204" pitchFamily="34" charset="0"/>
              </a:rPr>
              <a:t>mot mêlé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4CA63D8-D243-4AE1-9568-6D68BB537D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7CB5F8F-DD18-4348-A2C9-FCB6FBF2B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878" y="560892"/>
            <a:ext cx="5722876" cy="5736216"/>
          </a:xfrm>
          <a:prstGeom prst="rect">
            <a:avLst/>
          </a:prstGeom>
        </p:spPr>
      </p:pic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17D2567-C4BC-4AB8-A03E-442DFD151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265260"/>
              </p:ext>
            </p:extLst>
          </p:nvPr>
        </p:nvGraphicFramePr>
        <p:xfrm>
          <a:off x="811530" y="2682842"/>
          <a:ext cx="4748530" cy="217106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74265">
                  <a:extLst>
                    <a:ext uri="{9D8B030D-6E8A-4147-A177-3AD203B41FA5}">
                      <a16:colId xmlns:a16="http://schemas.microsoft.com/office/drawing/2014/main" val="1361624117"/>
                    </a:ext>
                  </a:extLst>
                </a:gridCol>
                <a:gridCol w="2374265">
                  <a:extLst>
                    <a:ext uri="{9D8B030D-6E8A-4147-A177-3AD203B41FA5}">
                      <a16:colId xmlns:a16="http://schemas.microsoft.com/office/drawing/2014/main" val="3637492774"/>
                    </a:ext>
                  </a:extLst>
                </a:gridCol>
              </a:tblGrid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carnivore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dinosaure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7041765"/>
                  </a:ext>
                </a:extLst>
              </a:tr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herbivore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ossement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4332297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prédateur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préhistoire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7821054"/>
                  </a:ext>
                </a:extLst>
              </a:tr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queue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reptile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7940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771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types de phrases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</a:t>
            </a:r>
          </a:p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Il y a 3 types de phrases :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DDFCF862-0AA0-4C6B-A94D-BC12FDFA69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131075"/>
              </p:ext>
            </p:extLst>
          </p:nvPr>
        </p:nvGraphicFramePr>
        <p:xfrm>
          <a:off x="1050234" y="4032709"/>
          <a:ext cx="1009153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126">
                  <a:extLst>
                    <a:ext uri="{9D8B030D-6E8A-4147-A177-3AD203B41FA5}">
                      <a16:colId xmlns:a16="http://schemas.microsoft.com/office/drawing/2014/main" val="1710645297"/>
                    </a:ext>
                  </a:extLst>
                </a:gridCol>
                <a:gridCol w="4186442">
                  <a:extLst>
                    <a:ext uri="{9D8B030D-6E8A-4147-A177-3AD203B41FA5}">
                      <a16:colId xmlns:a16="http://schemas.microsoft.com/office/drawing/2014/main" val="2114369757"/>
                    </a:ext>
                  </a:extLst>
                </a:gridCol>
                <a:gridCol w="2790962">
                  <a:extLst>
                    <a:ext uri="{9D8B030D-6E8A-4147-A177-3AD203B41FA5}">
                      <a16:colId xmlns:a16="http://schemas.microsoft.com/office/drawing/2014/main" val="540424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déclarative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interrogative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impérative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38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Les fenêtres sont ouvertes.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Est-ce que les fenêtres sont ouvertes ?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Ouvre les fenêtres.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45808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BF3756D6-A385-43C2-A35A-C6A7A59324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9 :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Transforme les phrases comme demandé :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dinosaures cohabitent avec d’autres reptiles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                                                      		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Tu observes ces fossiles.		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fr-FR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liopleurodons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sont-ils des prédateurs aquatiques ?				</a:t>
            </a: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déclarative</a:t>
            </a:r>
            <a:endParaRPr lang="fr-FR" sz="27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3D078C4C-2DE3-45BB-ADA3-8F8DCD7B2D0C}"/>
              </a:ext>
            </a:extLst>
          </p:cNvPr>
          <p:cNvCxnSpPr/>
          <p:nvPr/>
        </p:nvCxnSpPr>
        <p:spPr>
          <a:xfrm>
            <a:off x="2133600" y="3257590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8F69DCA9-A167-4EF0-AAB3-E5D44D5343D9}"/>
              </a:ext>
            </a:extLst>
          </p:cNvPr>
          <p:cNvCxnSpPr/>
          <p:nvPr/>
        </p:nvCxnSpPr>
        <p:spPr>
          <a:xfrm>
            <a:off x="5447170" y="3840693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479A751-E109-4E11-B228-C7F0691238FE}"/>
              </a:ext>
            </a:extLst>
          </p:cNvPr>
          <p:cNvCxnSpPr/>
          <p:nvPr/>
        </p:nvCxnSpPr>
        <p:spPr>
          <a:xfrm>
            <a:off x="2064300" y="4831030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367AC6D2-E66A-430D-BBAB-721F70019C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  <a:endParaRPr lang="fr-FR" sz="27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3032C3B-EECB-459D-8F35-42156159BAF8}"/>
              </a:ext>
            </a:extLst>
          </p:cNvPr>
          <p:cNvSpPr txBox="1">
            <a:spLocks/>
          </p:cNvSpPr>
          <p:nvPr/>
        </p:nvSpPr>
        <p:spPr>
          <a:xfrm>
            <a:off x="639191" y="2560319"/>
            <a:ext cx="10946167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dinosaures cohabitent avec d’autres reptiles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         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que les dinosaures cohabitent avec d’autres reptiles ?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dinosaures cohabitent-ils avec d’autres reptiles ?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Tu observes ces fossiles.		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que tu observes ces fossiles ?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Observes-tu ces fossiles ?</a:t>
            </a: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75173BD-C1AB-4A81-A074-74AAEE5C28F9}"/>
              </a:ext>
            </a:extLst>
          </p:cNvPr>
          <p:cNvCxnSpPr/>
          <p:nvPr/>
        </p:nvCxnSpPr>
        <p:spPr>
          <a:xfrm>
            <a:off x="8587665" y="2840340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8FA6E77-8602-4D7C-BE91-350B7414EF96}"/>
              </a:ext>
            </a:extLst>
          </p:cNvPr>
          <p:cNvCxnSpPr/>
          <p:nvPr/>
        </p:nvCxnSpPr>
        <p:spPr>
          <a:xfrm>
            <a:off x="4744278" y="4507445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2EDBC932-909E-4C01-92F4-421128ADEC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95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  <a:endParaRPr lang="fr-FR" sz="27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3032C3B-EECB-459D-8F35-42156159BAF8}"/>
              </a:ext>
            </a:extLst>
          </p:cNvPr>
          <p:cNvSpPr txBox="1">
            <a:spLocks/>
          </p:cNvSpPr>
          <p:nvPr/>
        </p:nvSpPr>
        <p:spPr>
          <a:xfrm>
            <a:off x="639191" y="2560319"/>
            <a:ext cx="10946167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fr-FR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Liopleurodons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sont-ils des prédateurs aquatiques ?							</a:t>
            </a: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Déclarative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fr-FR" sz="2500" b="1" dirty="0" err="1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Liopleurodons</a:t>
            </a:r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sont des prédateurs aquatiques.</a:t>
            </a:r>
            <a:endParaRPr lang="fr-FR" sz="25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75173BD-C1AB-4A81-A074-74AAEE5C28F9}"/>
              </a:ext>
            </a:extLst>
          </p:cNvPr>
          <p:cNvCxnSpPr/>
          <p:nvPr/>
        </p:nvCxnSpPr>
        <p:spPr>
          <a:xfrm>
            <a:off x="5950997" y="2840339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F83FE14B-5878-43FF-BADA-5637F61A6F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réussi 3 à 4 phrases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9 qui se trouve sur la diapo 11.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C5624A1-7280-4715-93F4-8F61CFF707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9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Est-ce que les Leedsichtys étaient les plus grands poissons de la Terre ?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fr-FR" sz="2600" b="1" dirty="0">
                <a:latin typeface="Calibri" panose="020F0502020204030204" pitchFamily="34" charset="0"/>
                <a:cs typeface="Calibri" panose="020F0502020204030204" pitchFamily="34" charset="0"/>
              </a:rPr>
              <a:t>déclarative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Ils ont une crête sur la tête.</a:t>
            </a:r>
          </a:p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fr-FR" sz="26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A358C38F-C999-4D28-82C1-C8F6904E52A0}"/>
              </a:ext>
            </a:extLst>
          </p:cNvPr>
          <p:cNvCxnSpPr/>
          <p:nvPr/>
        </p:nvCxnSpPr>
        <p:spPr>
          <a:xfrm>
            <a:off x="1991814" y="4343206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0ABEBEA-9F52-4B6A-82D8-3A21ADAA17E7}"/>
              </a:ext>
            </a:extLst>
          </p:cNvPr>
          <p:cNvCxnSpPr/>
          <p:nvPr/>
        </p:nvCxnSpPr>
        <p:spPr>
          <a:xfrm>
            <a:off x="1991814" y="5499588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D4495C6D-16F5-4D1C-BC5D-86C5E5F87B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7832B63D-AD5A-45AD-8B91-682CF8918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7E157AA-370E-4959-87CC-C976EEB56B20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Est-ce que les Leedsichtys étaient les plus grands poissons de la Terre 			</a:t>
            </a:r>
            <a:r>
              <a:rPr lang="fr-FR" sz="2600" b="1" dirty="0">
                <a:latin typeface="Calibri" panose="020F0502020204030204" pitchFamily="34" charset="0"/>
                <a:cs typeface="Calibri" panose="020F0502020204030204" pitchFamily="34" charset="0"/>
              </a:rPr>
              <a:t>déclarative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2"/>
            <a:r>
              <a:rPr lang="fr-FR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Leedsichtys étaient les plus grands poissons de la Terre.</a:t>
            </a:r>
          </a:p>
          <a:p>
            <a:pPr lvl="1"/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Ils ont une crête sur la tête.			</a:t>
            </a:r>
            <a:r>
              <a:rPr lang="fr-FR" sz="26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2"/>
            <a:r>
              <a:rPr lang="fr-FR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qu’ils ont une crête sur la tête ?</a:t>
            </a:r>
          </a:p>
          <a:p>
            <a:pPr lvl="2"/>
            <a:r>
              <a:rPr lang="fr-FR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Ont-ils une crête sur la tête ?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9E7E871-7F89-4794-9362-E8B9DD2CBF19}"/>
              </a:ext>
            </a:extLst>
          </p:cNvPr>
          <p:cNvCxnSpPr/>
          <p:nvPr/>
        </p:nvCxnSpPr>
        <p:spPr>
          <a:xfrm>
            <a:off x="3110401" y="3704014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A66F5E7-F4B5-430A-BD91-5B437BB3CCDD}"/>
              </a:ext>
            </a:extLst>
          </p:cNvPr>
          <p:cNvCxnSpPr/>
          <p:nvPr/>
        </p:nvCxnSpPr>
        <p:spPr>
          <a:xfrm>
            <a:off x="5837582" y="4682843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645BA0F4-C394-4A1E-9390-34475D69C5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67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1069</TotalTime>
  <Words>479</Words>
  <Application>Microsoft Office PowerPoint</Application>
  <PresentationFormat>Grand écran</PresentationFormat>
  <Paragraphs>76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Garamond</vt:lpstr>
      <vt:lpstr>Organique</vt:lpstr>
      <vt:lpstr>Gagne ton chapitre !</vt:lpstr>
      <vt:lpstr>Gagne tes prochains textes de lecture en validant les défis !</vt:lpstr>
      <vt:lpstr>Les types de phrases</vt:lpstr>
      <vt:lpstr>Défi 9 : Transforme les phrases comme demandé :</vt:lpstr>
      <vt:lpstr> CORRECTION (l’une des réponses suffit)</vt:lpstr>
      <vt:lpstr> CORRECTION (l’une des réponses suffit)</vt:lpstr>
      <vt:lpstr>Résultats  </vt:lpstr>
      <vt:lpstr>Défi 9 : deuxième chance !</vt:lpstr>
      <vt:lpstr>CORRECTION (l’une des réponses suffit)</vt:lpstr>
      <vt:lpstr>Bilan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70</cp:revision>
  <dcterms:created xsi:type="dcterms:W3CDTF">2020-04-05T10:23:13Z</dcterms:created>
  <dcterms:modified xsi:type="dcterms:W3CDTF">2022-03-28T18:50:29Z</dcterms:modified>
</cp:coreProperties>
</file>